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61" r:id="rId5"/>
  </p:sldMasterIdLst>
  <p:notesMasterIdLst>
    <p:notesMasterId r:id="rId6"/>
  </p:notesMasterIdLst>
  <p:sldIdLst>
    <p:sldId id="256" r:id="rId7"/>
    <p:sldId id="257" r:id="rId8"/>
    <p:sldId id="258" r:id="rId9"/>
  </p:sldIdLst>
  <p:sldSz cy="5143500" cx="9144000"/>
  <p:notesSz cx="6858000" cy="9144000"/>
  <p:embeddedFontLst>
    <p:embeddedFont>
      <p:font typeface="Inter"/>
      <p:regular r:id="rId10"/>
      <p:bold r:id="rId11"/>
      <p:italic r:id="rId12"/>
      <p:boldItalic r:id="rId13"/>
    </p:embeddedFont>
    <p:embeddedFont>
      <p:font typeface="Plus Jakarta Sans"/>
      <p:regular r:id="rId14"/>
      <p:bold r:id="rId15"/>
      <p:italic r:id="rId16"/>
      <p:boldItalic r:id="rId1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1E5E61B3-3CF0-41B5-9D56-C8F5DC76E7FC}">
  <a:tblStyle styleId="{1E5E61B3-3CF0-41B5-9D56-C8F5DC76E7FC}" styleName="Table_0">
    <a:wholeTbl>
      <a:tcTxStyle b="off" i="off">
        <a:font>
          <a:latin typeface="Calibri"/>
          <a:ea typeface="Calibri"/>
          <a:cs typeface="Calibri"/>
        </a:font>
        <a:schemeClr val="dk1"/>
      </a:tcTxStyle>
      <a:tcStyle>
        <a:tcBdr>
          <a:left>
            <a:ln cap="flat" cmpd="sng" w="12700">
              <a:solidFill>
                <a:schemeClr val="dk1"/>
              </a:solidFill>
              <a:prstDash val="solid"/>
              <a:round/>
              <a:headEnd len="sm" w="sm" type="none"/>
              <a:tailEnd len="sm" w="sm" type="none"/>
            </a:ln>
          </a:left>
          <a:right>
            <a:ln cap="flat" cmpd="sng" w="12700">
              <a:solidFill>
                <a:schemeClr val="dk1"/>
              </a:solidFill>
              <a:prstDash val="solid"/>
              <a:round/>
              <a:headEnd len="sm" w="sm" type="none"/>
              <a:tailEnd len="sm" w="sm" type="none"/>
            </a:ln>
          </a:right>
          <a:top>
            <a:ln cap="flat" cmpd="sng" w="12700">
              <a:solidFill>
                <a:schemeClr val="dk1"/>
              </a:solidFill>
              <a:prstDash val="solid"/>
              <a:round/>
              <a:headEnd len="sm" w="sm" type="none"/>
              <a:tailEnd len="sm" w="sm" type="none"/>
            </a:ln>
          </a:top>
          <a:bottom>
            <a:ln cap="flat" cmpd="sng" w="12700">
              <a:solidFill>
                <a:schemeClr val="dk1"/>
              </a:solidFill>
              <a:prstDash val="solid"/>
              <a:round/>
              <a:headEnd len="sm" w="sm" type="none"/>
              <a:tailEnd len="sm" w="sm" type="none"/>
            </a:ln>
          </a:bottom>
          <a:insideH>
            <a:ln cap="flat" cmpd="sng" w="12700">
              <a:solidFill>
                <a:schemeClr val="dk1"/>
              </a:solidFill>
              <a:prstDash val="solid"/>
              <a:round/>
              <a:headEnd len="sm" w="sm" type="none"/>
              <a:tailEnd len="sm" w="sm" type="none"/>
            </a:ln>
          </a:insideH>
          <a:insideV>
            <a:ln cap="flat" cmpd="sng" w="12700">
              <a:solidFill>
                <a:schemeClr val="dk1"/>
              </a:solidFill>
              <a:prstDash val="solid"/>
              <a:round/>
              <a:headEnd len="sm" w="sm" type="none"/>
              <a:tailEnd len="sm" w="sm" type="none"/>
            </a:ln>
          </a:insideV>
        </a:tcBdr>
        <a:fill>
          <a:solidFill>
            <a:srgbClr val="FFFFFF">
              <a:alpha val="0"/>
            </a:srgbClr>
          </a:solidFill>
        </a:fill>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bold.fntdata"/><Relationship Id="rId10" Type="http://schemas.openxmlformats.org/officeDocument/2006/relationships/font" Target="fonts/Inter-regular.fntdata"/><Relationship Id="rId13" Type="http://schemas.openxmlformats.org/officeDocument/2006/relationships/font" Target="fonts/Inter-boldItalic.fntdata"/><Relationship Id="rId12" Type="http://schemas.openxmlformats.org/officeDocument/2006/relationships/font" Target="fonts/Inter-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font" Target="fonts/PlusJakartaSans-bold.fntdata"/><Relationship Id="rId14" Type="http://schemas.openxmlformats.org/officeDocument/2006/relationships/font" Target="fonts/PlusJakartaSans-regular.fntdata"/><Relationship Id="rId17" Type="http://schemas.openxmlformats.org/officeDocument/2006/relationships/font" Target="fonts/PlusJakartaSans-boldItalic.fntdata"/><Relationship Id="rId16" Type="http://schemas.openxmlformats.org/officeDocument/2006/relationships/font" Target="fonts/PlusJakartaSans-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3" name="Shape 63"/>
        <p:cNvGrpSpPr/>
        <p:nvPr/>
      </p:nvGrpSpPr>
      <p:grpSpPr>
        <a:xfrm>
          <a:off x="0" y="0"/>
          <a:ext cx="0" cy="0"/>
          <a:chOff x="0" y="0"/>
          <a:chExt cx="0" cy="0"/>
        </a:xfrm>
      </p:grpSpPr>
      <p:sp>
        <p:nvSpPr>
          <p:cNvPr id="64" name="Google Shape;64;g35002dd1663_0_36:notes"/>
          <p:cNvSpPr txBox="1"/>
          <p:nvPr>
            <p:ph idx="1" type="body"/>
          </p:nvPr>
        </p:nvSpPr>
        <p:spPr>
          <a:xfrm>
            <a:off x="685800" y="4400550"/>
            <a:ext cx="5486400" cy="3600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65" name="Google Shape;65;g35002dd1663_0_3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 name="Shape 70"/>
        <p:cNvGrpSpPr/>
        <p:nvPr/>
      </p:nvGrpSpPr>
      <p:grpSpPr>
        <a:xfrm>
          <a:off x="0" y="0"/>
          <a:ext cx="0" cy="0"/>
          <a:chOff x="0" y="0"/>
          <a:chExt cx="0" cy="0"/>
        </a:xfrm>
      </p:grpSpPr>
      <p:sp>
        <p:nvSpPr>
          <p:cNvPr id="71" name="Google Shape;71;g35e1af56de4_0_0:notes"/>
          <p:cNvSpPr txBox="1"/>
          <p:nvPr>
            <p:ph idx="1" type="body"/>
          </p:nvPr>
        </p:nvSpPr>
        <p:spPr>
          <a:xfrm>
            <a:off x="685800" y="4400550"/>
            <a:ext cx="5486400" cy="3600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72" name="Google Shape;72;g35e1af56de4_0_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7" name="Shape 77"/>
        <p:cNvGrpSpPr/>
        <p:nvPr/>
      </p:nvGrpSpPr>
      <p:grpSpPr>
        <a:xfrm>
          <a:off x="0" y="0"/>
          <a:ext cx="0" cy="0"/>
          <a:chOff x="0" y="0"/>
          <a:chExt cx="0" cy="0"/>
        </a:xfrm>
      </p:grpSpPr>
      <p:sp>
        <p:nvSpPr>
          <p:cNvPr id="78" name="Google Shape;78;g351a64c7af2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9" name="Google Shape;79;g351a64c7af2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p:cSld name="SECTION_HEADER_1">
    <p:spTree>
      <p:nvGrpSpPr>
        <p:cNvPr id="50" name="Shape 50"/>
        <p:cNvGrpSpPr/>
        <p:nvPr/>
      </p:nvGrpSpPr>
      <p:grpSpPr>
        <a:xfrm>
          <a:off x="0" y="0"/>
          <a:ext cx="0" cy="0"/>
          <a:chOff x="0" y="0"/>
          <a:chExt cx="0" cy="0"/>
        </a:xfrm>
      </p:grpSpPr>
      <p:sp>
        <p:nvSpPr>
          <p:cNvPr id="51" name="Google Shape;51;p13"/>
          <p:cNvSpPr txBox="1"/>
          <p:nvPr>
            <p:ph type="title"/>
          </p:nvPr>
        </p:nvSpPr>
        <p:spPr>
          <a:xfrm>
            <a:off x="623888" y="1282304"/>
            <a:ext cx="7886700" cy="2139600"/>
          </a:xfrm>
          <a:prstGeom prst="rect">
            <a:avLst/>
          </a:prstGeom>
          <a:noFill/>
          <a:ln>
            <a:noFill/>
          </a:ln>
        </p:spPr>
        <p:txBody>
          <a:bodyPr anchorCtr="0" anchor="b" bIns="34275" lIns="68575" spcFirstLastPara="1" rIns="68575" wrap="square" tIns="34275">
            <a:normAutofit/>
          </a:bodyPr>
          <a:lstStyle>
            <a:lvl1pPr lvl="0" marR="0" rtl="0" algn="l">
              <a:lnSpc>
                <a:spcPct val="90000"/>
              </a:lnSpc>
              <a:spcBef>
                <a:spcPts val="0"/>
              </a:spcBef>
              <a:spcAft>
                <a:spcPts val="0"/>
              </a:spcAft>
              <a:buClr>
                <a:schemeClr val="dk1"/>
              </a:buClr>
              <a:buSzPts val="4500"/>
              <a:buFont typeface="Calibri"/>
              <a:buNone/>
              <a:defRPr b="0" i="0" sz="4500" u="none" cap="none" strike="noStrike">
                <a:solidFill>
                  <a:schemeClr val="dk1"/>
                </a:solidFill>
                <a:latin typeface="Calibri"/>
                <a:ea typeface="Calibri"/>
                <a:cs typeface="Calibri"/>
                <a:sym typeface="Calibri"/>
              </a:defRPr>
            </a:lvl1pPr>
            <a:lvl2pPr lvl="1" rtl="0">
              <a:spcBef>
                <a:spcPts val="0"/>
              </a:spcBef>
              <a:spcAft>
                <a:spcPts val="0"/>
              </a:spcAft>
              <a:buSzPts val="2800"/>
              <a:buNone/>
              <a:defRPr sz="1400"/>
            </a:lvl2pPr>
            <a:lvl3pPr lvl="2" rtl="0">
              <a:spcBef>
                <a:spcPts val="0"/>
              </a:spcBef>
              <a:spcAft>
                <a:spcPts val="0"/>
              </a:spcAft>
              <a:buSzPts val="2800"/>
              <a:buNone/>
              <a:defRPr sz="1400"/>
            </a:lvl3pPr>
            <a:lvl4pPr lvl="3" rtl="0">
              <a:spcBef>
                <a:spcPts val="0"/>
              </a:spcBef>
              <a:spcAft>
                <a:spcPts val="0"/>
              </a:spcAft>
              <a:buSzPts val="2800"/>
              <a:buNone/>
              <a:defRPr sz="1400"/>
            </a:lvl4pPr>
            <a:lvl5pPr lvl="4" rtl="0">
              <a:spcBef>
                <a:spcPts val="0"/>
              </a:spcBef>
              <a:spcAft>
                <a:spcPts val="0"/>
              </a:spcAft>
              <a:buSzPts val="2800"/>
              <a:buNone/>
              <a:defRPr sz="1400"/>
            </a:lvl5pPr>
            <a:lvl6pPr lvl="5" rtl="0">
              <a:spcBef>
                <a:spcPts val="0"/>
              </a:spcBef>
              <a:spcAft>
                <a:spcPts val="0"/>
              </a:spcAft>
              <a:buSzPts val="2800"/>
              <a:buNone/>
              <a:defRPr sz="1400"/>
            </a:lvl6pPr>
            <a:lvl7pPr lvl="6" rtl="0">
              <a:spcBef>
                <a:spcPts val="0"/>
              </a:spcBef>
              <a:spcAft>
                <a:spcPts val="0"/>
              </a:spcAft>
              <a:buSzPts val="2800"/>
              <a:buNone/>
              <a:defRPr sz="1400"/>
            </a:lvl7pPr>
            <a:lvl8pPr lvl="7" rtl="0">
              <a:spcBef>
                <a:spcPts val="0"/>
              </a:spcBef>
              <a:spcAft>
                <a:spcPts val="0"/>
              </a:spcAft>
              <a:buSzPts val="2800"/>
              <a:buNone/>
              <a:defRPr sz="1400"/>
            </a:lvl8pPr>
            <a:lvl9pPr lvl="8" rtl="0">
              <a:spcBef>
                <a:spcPts val="0"/>
              </a:spcBef>
              <a:spcAft>
                <a:spcPts val="0"/>
              </a:spcAft>
              <a:buSzPts val="2800"/>
              <a:buNone/>
              <a:defRPr sz="1400"/>
            </a:lvl9pPr>
          </a:lstStyle>
          <a:p/>
        </p:txBody>
      </p:sp>
      <p:sp>
        <p:nvSpPr>
          <p:cNvPr id="52" name="Google Shape;52;p13"/>
          <p:cNvSpPr txBox="1"/>
          <p:nvPr>
            <p:ph idx="1" type="body"/>
          </p:nvPr>
        </p:nvSpPr>
        <p:spPr>
          <a:xfrm>
            <a:off x="623888" y="3442097"/>
            <a:ext cx="7886700" cy="1125300"/>
          </a:xfrm>
          <a:prstGeom prst="rect">
            <a:avLst/>
          </a:prstGeom>
          <a:noFill/>
          <a:ln>
            <a:noFill/>
          </a:ln>
        </p:spPr>
        <p:txBody>
          <a:bodyPr anchorCtr="0" anchor="t" bIns="34275" lIns="68575" spcFirstLastPara="1" rIns="68575" wrap="square" tIns="34275">
            <a:normAutofit/>
          </a:bodyPr>
          <a:lstStyle>
            <a:lvl1pPr indent="-228600" lvl="0" marL="457200" marR="0" rtl="0" algn="l">
              <a:lnSpc>
                <a:spcPct val="90000"/>
              </a:lnSpc>
              <a:spcBef>
                <a:spcPts val="800"/>
              </a:spcBef>
              <a:spcAft>
                <a:spcPts val="0"/>
              </a:spcAft>
              <a:buClr>
                <a:srgbClr val="888888"/>
              </a:buClr>
              <a:buSzPts val="1800"/>
              <a:buFont typeface="Arial"/>
              <a:buNone/>
              <a:defRPr b="0" i="0" sz="1800" u="none" cap="none" strike="noStrike">
                <a:solidFill>
                  <a:srgbClr val="888888"/>
                </a:solidFill>
                <a:latin typeface="Calibri"/>
                <a:ea typeface="Calibri"/>
                <a:cs typeface="Calibri"/>
                <a:sym typeface="Calibri"/>
              </a:defRPr>
            </a:lvl1pPr>
            <a:lvl2pPr indent="-228600" lvl="1" marL="914400" marR="0" rtl="0" algn="l">
              <a:lnSpc>
                <a:spcPct val="90000"/>
              </a:lnSpc>
              <a:spcBef>
                <a:spcPts val="1200"/>
              </a:spcBef>
              <a:spcAft>
                <a:spcPts val="0"/>
              </a:spcAft>
              <a:buClr>
                <a:srgbClr val="888888"/>
              </a:buClr>
              <a:buSzPts val="1500"/>
              <a:buFont typeface="Arial"/>
              <a:buNone/>
              <a:defRPr b="0" i="0" sz="1500" u="none" cap="none" strike="noStrike">
                <a:solidFill>
                  <a:srgbClr val="888888"/>
                </a:solidFill>
                <a:latin typeface="Calibri"/>
                <a:ea typeface="Calibri"/>
                <a:cs typeface="Calibri"/>
                <a:sym typeface="Calibri"/>
              </a:defRPr>
            </a:lvl2pPr>
            <a:lvl3pPr indent="-228600" lvl="2" marL="1371600" marR="0" rtl="0" algn="l">
              <a:lnSpc>
                <a:spcPct val="90000"/>
              </a:lnSpc>
              <a:spcBef>
                <a:spcPts val="1200"/>
              </a:spcBef>
              <a:spcAft>
                <a:spcPts val="0"/>
              </a:spcAft>
              <a:buClr>
                <a:srgbClr val="888888"/>
              </a:buClr>
              <a:buSzPts val="1400"/>
              <a:buFont typeface="Arial"/>
              <a:buNone/>
              <a:defRPr b="0" i="0" sz="1400" u="none" cap="none" strike="noStrike">
                <a:solidFill>
                  <a:srgbClr val="888888"/>
                </a:solidFill>
                <a:latin typeface="Calibri"/>
                <a:ea typeface="Calibri"/>
                <a:cs typeface="Calibri"/>
                <a:sym typeface="Calibri"/>
              </a:defRPr>
            </a:lvl3pPr>
            <a:lvl4pPr indent="-228600" lvl="3" marL="1828800" marR="0" rtl="0" algn="l">
              <a:lnSpc>
                <a:spcPct val="90000"/>
              </a:lnSpc>
              <a:spcBef>
                <a:spcPts val="12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4pPr>
            <a:lvl5pPr indent="-228600" lvl="4" marL="2286000" marR="0" rtl="0" algn="l">
              <a:lnSpc>
                <a:spcPct val="90000"/>
              </a:lnSpc>
              <a:spcBef>
                <a:spcPts val="12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5pPr>
            <a:lvl6pPr indent="-228600" lvl="5" marL="2743200" marR="0" rtl="0" algn="l">
              <a:lnSpc>
                <a:spcPct val="90000"/>
              </a:lnSpc>
              <a:spcBef>
                <a:spcPts val="12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6pPr>
            <a:lvl7pPr indent="-228600" lvl="6" marL="3200400" marR="0" rtl="0" algn="l">
              <a:lnSpc>
                <a:spcPct val="90000"/>
              </a:lnSpc>
              <a:spcBef>
                <a:spcPts val="12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7pPr>
            <a:lvl8pPr indent="-228600" lvl="7" marL="3657600" marR="0" rtl="0" algn="l">
              <a:lnSpc>
                <a:spcPct val="90000"/>
              </a:lnSpc>
              <a:spcBef>
                <a:spcPts val="12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8pPr>
            <a:lvl9pPr indent="-228600" lvl="8" marL="4114800" marR="0" rtl="0" algn="l">
              <a:lnSpc>
                <a:spcPct val="90000"/>
              </a:lnSpc>
              <a:spcBef>
                <a:spcPts val="1200"/>
              </a:spcBef>
              <a:spcAft>
                <a:spcPts val="1200"/>
              </a:spcAft>
              <a:buClr>
                <a:srgbClr val="888888"/>
              </a:buClr>
              <a:buSzPts val="1200"/>
              <a:buFont typeface="Arial"/>
              <a:buNone/>
              <a:defRPr b="0" i="0" sz="1200" u="none" cap="none" strike="noStrike">
                <a:solidFill>
                  <a:srgbClr val="888888"/>
                </a:solidFill>
                <a:latin typeface="Calibri"/>
                <a:ea typeface="Calibri"/>
                <a:cs typeface="Calibri"/>
                <a:sym typeface="Calibri"/>
              </a:defRPr>
            </a:lvl9pPr>
          </a:lstStyle>
          <a:p/>
        </p:txBody>
      </p:sp>
      <p:sp>
        <p:nvSpPr>
          <p:cNvPr id="53" name="Google Shape;53;p13"/>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rtl="0" algn="l">
              <a:spcBef>
                <a:spcPts val="0"/>
              </a:spcBef>
              <a:spcAft>
                <a:spcPts val="0"/>
              </a:spcAft>
              <a:buSzPts val="1400"/>
              <a:buNone/>
              <a:defRPr sz="900">
                <a:solidFill>
                  <a:srgbClr val="888888"/>
                </a:solidFill>
                <a:latin typeface="Calibri"/>
                <a:ea typeface="Calibri"/>
                <a:cs typeface="Calibri"/>
                <a:sym typeface="Calibri"/>
              </a:defRPr>
            </a:lvl1pPr>
            <a:lvl2pPr lvl="1"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54" name="Google Shape;54;p13"/>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rtl="0" algn="ctr">
              <a:spcBef>
                <a:spcPts val="0"/>
              </a:spcBef>
              <a:spcAft>
                <a:spcPts val="0"/>
              </a:spcAft>
              <a:buSzPts val="1400"/>
              <a:buNone/>
              <a:defRPr sz="900">
                <a:solidFill>
                  <a:srgbClr val="888888"/>
                </a:solidFill>
                <a:latin typeface="Calibri"/>
                <a:ea typeface="Calibri"/>
                <a:cs typeface="Calibri"/>
                <a:sym typeface="Calibri"/>
              </a:defRPr>
            </a:lvl1pPr>
            <a:lvl2pPr lvl="1"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55" name="Google Shape;55;p13"/>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rmAutofit/>
          </a:bodyPr>
          <a:lstStyle>
            <a:lvl1pPr indent="0" lvl="0" marL="0" marR="0" rtl="0" algn="r">
              <a:spcBef>
                <a:spcPts val="0"/>
              </a:spcBef>
              <a:buNone/>
              <a:defRPr sz="900">
                <a:solidFill>
                  <a:srgbClr val="888888"/>
                </a:solidFill>
                <a:latin typeface="Calibri"/>
                <a:ea typeface="Calibri"/>
                <a:cs typeface="Calibri"/>
                <a:sym typeface="Calibri"/>
              </a:defRPr>
            </a:lvl1pPr>
            <a:lvl2pPr indent="0" lvl="1" marL="0" marR="0" rtl="0" algn="r">
              <a:spcBef>
                <a:spcPts val="0"/>
              </a:spcBef>
              <a:buNone/>
              <a:defRPr sz="900">
                <a:solidFill>
                  <a:srgbClr val="888888"/>
                </a:solidFill>
                <a:latin typeface="Calibri"/>
                <a:ea typeface="Calibri"/>
                <a:cs typeface="Calibri"/>
                <a:sym typeface="Calibri"/>
              </a:defRPr>
            </a:lvl2pPr>
            <a:lvl3pPr indent="0" lvl="2" marL="0" marR="0" rtl="0" algn="r">
              <a:spcBef>
                <a:spcPts val="0"/>
              </a:spcBef>
              <a:buNone/>
              <a:defRPr sz="900">
                <a:solidFill>
                  <a:srgbClr val="888888"/>
                </a:solidFill>
                <a:latin typeface="Calibri"/>
                <a:ea typeface="Calibri"/>
                <a:cs typeface="Calibri"/>
                <a:sym typeface="Calibri"/>
              </a:defRPr>
            </a:lvl3pPr>
            <a:lvl4pPr indent="0" lvl="3" marL="0" marR="0" rtl="0" algn="r">
              <a:spcBef>
                <a:spcPts val="0"/>
              </a:spcBef>
              <a:buNone/>
              <a:defRPr sz="900">
                <a:solidFill>
                  <a:srgbClr val="888888"/>
                </a:solidFill>
                <a:latin typeface="Calibri"/>
                <a:ea typeface="Calibri"/>
                <a:cs typeface="Calibri"/>
                <a:sym typeface="Calibri"/>
              </a:defRPr>
            </a:lvl4pPr>
            <a:lvl5pPr indent="0" lvl="4" marL="0" marR="0" rtl="0" algn="r">
              <a:spcBef>
                <a:spcPts val="0"/>
              </a:spcBef>
              <a:buNone/>
              <a:defRPr sz="900">
                <a:solidFill>
                  <a:srgbClr val="888888"/>
                </a:solidFill>
                <a:latin typeface="Calibri"/>
                <a:ea typeface="Calibri"/>
                <a:cs typeface="Calibri"/>
                <a:sym typeface="Calibri"/>
              </a:defRPr>
            </a:lvl5pPr>
            <a:lvl6pPr indent="0" lvl="5" marL="0" marR="0" rtl="0" algn="r">
              <a:spcBef>
                <a:spcPts val="0"/>
              </a:spcBef>
              <a:buNone/>
              <a:defRPr sz="900">
                <a:solidFill>
                  <a:srgbClr val="888888"/>
                </a:solidFill>
                <a:latin typeface="Calibri"/>
                <a:ea typeface="Calibri"/>
                <a:cs typeface="Calibri"/>
                <a:sym typeface="Calibri"/>
              </a:defRPr>
            </a:lvl6pPr>
            <a:lvl7pPr indent="0" lvl="6" marL="0" marR="0" rtl="0" algn="r">
              <a:spcBef>
                <a:spcPts val="0"/>
              </a:spcBef>
              <a:buNone/>
              <a:defRPr sz="900">
                <a:solidFill>
                  <a:srgbClr val="888888"/>
                </a:solidFill>
                <a:latin typeface="Calibri"/>
                <a:ea typeface="Calibri"/>
                <a:cs typeface="Calibri"/>
                <a:sym typeface="Calibri"/>
              </a:defRPr>
            </a:lvl7pPr>
            <a:lvl8pPr indent="0" lvl="7" marL="0" marR="0" rtl="0" algn="r">
              <a:spcBef>
                <a:spcPts val="0"/>
              </a:spcBef>
              <a:buNone/>
              <a:defRPr sz="900">
                <a:solidFill>
                  <a:srgbClr val="888888"/>
                </a:solidFill>
                <a:latin typeface="Calibri"/>
                <a:ea typeface="Calibri"/>
                <a:cs typeface="Calibri"/>
                <a:sym typeface="Calibri"/>
              </a:defRPr>
            </a:lvl8pPr>
            <a:lvl9pPr indent="0" lvl="8" marL="0" marR="0" rtl="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56" name="Shape 56"/>
        <p:cNvGrpSpPr/>
        <p:nvPr/>
      </p:nvGrpSpPr>
      <p:grpSpPr>
        <a:xfrm>
          <a:off x="0" y="0"/>
          <a:ext cx="0" cy="0"/>
          <a:chOff x="0" y="0"/>
          <a:chExt cx="0" cy="0"/>
        </a:xfrm>
      </p:grpSpPr>
      <p:sp>
        <p:nvSpPr>
          <p:cNvPr id="57" name="Google Shape;57;p14"/>
          <p:cNvSpPr txBox="1"/>
          <p:nvPr>
            <p:ph type="title"/>
          </p:nvPr>
        </p:nvSpPr>
        <p:spPr>
          <a:xfrm>
            <a:off x="629841" y="342900"/>
            <a:ext cx="2949000" cy="1200300"/>
          </a:xfrm>
          <a:prstGeom prst="rect">
            <a:avLst/>
          </a:prstGeom>
          <a:noFill/>
          <a:ln>
            <a:noFill/>
          </a:ln>
        </p:spPr>
        <p:txBody>
          <a:bodyPr anchorCtr="0" anchor="b" bIns="34275" lIns="68575" spcFirstLastPara="1" rIns="68575" wrap="square" tIns="34275">
            <a:normAutofit/>
          </a:bodyPr>
          <a:lstStyle>
            <a:lvl1pPr lvl="0" marR="0" algn="l">
              <a:lnSpc>
                <a:spcPct val="90000"/>
              </a:lnSpc>
              <a:spcBef>
                <a:spcPts val="0"/>
              </a:spcBef>
              <a:spcAft>
                <a:spcPts val="0"/>
              </a:spcAft>
              <a:buClr>
                <a:schemeClr val="dk1"/>
              </a:buClr>
              <a:buSzPts val="2400"/>
              <a:buFont typeface="Calibri"/>
              <a:buNone/>
              <a:defRPr b="0" i="0" sz="2400" u="none" cap="none" strike="noStrike">
                <a:solidFill>
                  <a:schemeClr val="dk1"/>
                </a:solidFill>
                <a:latin typeface="Calibri"/>
                <a:ea typeface="Calibri"/>
                <a:cs typeface="Calibri"/>
                <a:sym typeface="Calibri"/>
              </a:defRPr>
            </a:lvl1pPr>
            <a:lvl2pPr lvl="1">
              <a:spcBef>
                <a:spcPts val="0"/>
              </a:spcBef>
              <a:spcAft>
                <a:spcPts val="0"/>
              </a:spcAft>
              <a:buSzPts val="2800"/>
              <a:buNone/>
              <a:defRPr sz="1400"/>
            </a:lvl2pPr>
            <a:lvl3pPr lvl="2">
              <a:spcBef>
                <a:spcPts val="0"/>
              </a:spcBef>
              <a:spcAft>
                <a:spcPts val="0"/>
              </a:spcAft>
              <a:buSzPts val="2800"/>
              <a:buNone/>
              <a:defRPr sz="1400"/>
            </a:lvl3pPr>
            <a:lvl4pPr lvl="3">
              <a:spcBef>
                <a:spcPts val="0"/>
              </a:spcBef>
              <a:spcAft>
                <a:spcPts val="0"/>
              </a:spcAft>
              <a:buSzPts val="2800"/>
              <a:buNone/>
              <a:defRPr sz="1400"/>
            </a:lvl4pPr>
            <a:lvl5pPr lvl="4">
              <a:spcBef>
                <a:spcPts val="0"/>
              </a:spcBef>
              <a:spcAft>
                <a:spcPts val="0"/>
              </a:spcAft>
              <a:buSzPts val="2800"/>
              <a:buNone/>
              <a:defRPr sz="1400"/>
            </a:lvl5pPr>
            <a:lvl6pPr lvl="5">
              <a:spcBef>
                <a:spcPts val="0"/>
              </a:spcBef>
              <a:spcAft>
                <a:spcPts val="0"/>
              </a:spcAft>
              <a:buSzPts val="2800"/>
              <a:buNone/>
              <a:defRPr sz="1400"/>
            </a:lvl6pPr>
            <a:lvl7pPr lvl="6">
              <a:spcBef>
                <a:spcPts val="0"/>
              </a:spcBef>
              <a:spcAft>
                <a:spcPts val="0"/>
              </a:spcAft>
              <a:buSzPts val="2800"/>
              <a:buNone/>
              <a:defRPr sz="1400"/>
            </a:lvl7pPr>
            <a:lvl8pPr lvl="7">
              <a:spcBef>
                <a:spcPts val="0"/>
              </a:spcBef>
              <a:spcAft>
                <a:spcPts val="0"/>
              </a:spcAft>
              <a:buSzPts val="2800"/>
              <a:buNone/>
              <a:defRPr sz="1400"/>
            </a:lvl8pPr>
            <a:lvl9pPr lvl="8">
              <a:spcBef>
                <a:spcPts val="0"/>
              </a:spcBef>
              <a:spcAft>
                <a:spcPts val="0"/>
              </a:spcAft>
              <a:buSzPts val="2800"/>
              <a:buNone/>
              <a:defRPr sz="1400"/>
            </a:lvl9pPr>
          </a:lstStyle>
          <a:p/>
        </p:txBody>
      </p:sp>
      <p:sp>
        <p:nvSpPr>
          <p:cNvPr id="58" name="Google Shape;58;p14"/>
          <p:cNvSpPr txBox="1"/>
          <p:nvPr>
            <p:ph idx="1" type="body"/>
          </p:nvPr>
        </p:nvSpPr>
        <p:spPr>
          <a:xfrm>
            <a:off x="3887391" y="740569"/>
            <a:ext cx="4629300" cy="3655200"/>
          </a:xfrm>
          <a:prstGeom prst="rect">
            <a:avLst/>
          </a:prstGeom>
          <a:noFill/>
          <a:ln>
            <a:noFill/>
          </a:ln>
        </p:spPr>
        <p:txBody>
          <a:bodyPr anchorCtr="0" anchor="t" bIns="34275" lIns="68575" spcFirstLastPara="1" rIns="68575" wrap="square" tIns="34275">
            <a:normAutofit/>
          </a:bodyPr>
          <a:lstStyle>
            <a:lvl1pPr indent="-381000" lvl="0" marL="457200" marR="0" algn="l">
              <a:lnSpc>
                <a:spcPct val="90000"/>
              </a:lnSpc>
              <a:spcBef>
                <a:spcPts val="8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1pPr>
            <a:lvl2pPr indent="-361950" lvl="1" marL="914400" marR="0" algn="l">
              <a:lnSpc>
                <a:spcPct val="90000"/>
              </a:lnSpc>
              <a:spcBef>
                <a:spcPts val="12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2pPr>
            <a:lvl3pPr indent="-342900" lvl="2" marL="1371600" marR="0" algn="l">
              <a:lnSpc>
                <a:spcPct val="90000"/>
              </a:lnSpc>
              <a:spcBef>
                <a:spcPts val="12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3pPr>
            <a:lvl4pPr indent="-323850" lvl="3" marL="18288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4pPr>
            <a:lvl5pPr indent="-323850" lvl="4" marL="22860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5pPr>
            <a:lvl6pPr indent="-323850" lvl="5" marL="27432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6pPr>
            <a:lvl7pPr indent="-323850" lvl="6" marL="32004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7pPr>
            <a:lvl8pPr indent="-323850" lvl="7" marL="36576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8pPr>
            <a:lvl9pPr indent="-323850" lvl="8" marL="4114800" marR="0" algn="l">
              <a:lnSpc>
                <a:spcPct val="90000"/>
              </a:lnSpc>
              <a:spcBef>
                <a:spcPts val="1200"/>
              </a:spcBef>
              <a:spcAft>
                <a:spcPts val="120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9pPr>
          </a:lstStyle>
          <a:p/>
        </p:txBody>
      </p:sp>
      <p:sp>
        <p:nvSpPr>
          <p:cNvPr id="59" name="Google Shape;59;p14"/>
          <p:cNvSpPr txBox="1"/>
          <p:nvPr>
            <p:ph idx="2" type="body"/>
          </p:nvPr>
        </p:nvSpPr>
        <p:spPr>
          <a:xfrm>
            <a:off x="629841" y="1543050"/>
            <a:ext cx="2949000" cy="2858700"/>
          </a:xfrm>
          <a:prstGeom prst="rect">
            <a:avLst/>
          </a:prstGeom>
          <a:noFill/>
          <a:ln>
            <a:noFill/>
          </a:ln>
        </p:spPr>
        <p:txBody>
          <a:bodyPr anchorCtr="0" anchor="t" bIns="34275" lIns="68575" spcFirstLastPara="1" rIns="68575" wrap="square" tIns="34275">
            <a:normAutofit/>
          </a:bodyPr>
          <a:lstStyle>
            <a:lvl1pPr indent="-228600" lvl="0" marL="457200" marR="0" algn="l">
              <a:lnSpc>
                <a:spcPct val="90000"/>
              </a:lnSpc>
              <a:spcBef>
                <a:spcPts val="8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1pPr>
            <a:lvl2pPr indent="-228600" lvl="1" marL="914400" marR="0" algn="l">
              <a:lnSpc>
                <a:spcPct val="90000"/>
              </a:lnSpc>
              <a:spcBef>
                <a:spcPts val="1200"/>
              </a:spcBef>
              <a:spcAft>
                <a:spcPts val="0"/>
              </a:spcAft>
              <a:buClr>
                <a:schemeClr val="dk1"/>
              </a:buClr>
              <a:buSzPts val="1100"/>
              <a:buFont typeface="Arial"/>
              <a:buNone/>
              <a:defRPr b="0" i="0" sz="1100" u="none" cap="none" strike="noStrike">
                <a:solidFill>
                  <a:schemeClr val="dk1"/>
                </a:solidFill>
                <a:latin typeface="Calibri"/>
                <a:ea typeface="Calibri"/>
                <a:cs typeface="Calibri"/>
                <a:sym typeface="Calibri"/>
              </a:defRPr>
            </a:lvl2pPr>
            <a:lvl3pPr indent="-228600" lvl="2" marL="1371600" marR="0" algn="l">
              <a:lnSpc>
                <a:spcPct val="90000"/>
              </a:lnSpc>
              <a:spcBef>
                <a:spcPts val="1200"/>
              </a:spcBef>
              <a:spcAft>
                <a:spcPts val="0"/>
              </a:spcAft>
              <a:buClr>
                <a:schemeClr val="dk1"/>
              </a:buClr>
              <a:buSzPts val="900"/>
              <a:buFont typeface="Arial"/>
              <a:buNone/>
              <a:defRPr b="0" i="0" sz="900" u="none" cap="none" strike="noStrike">
                <a:solidFill>
                  <a:schemeClr val="dk1"/>
                </a:solidFill>
                <a:latin typeface="Calibri"/>
                <a:ea typeface="Calibri"/>
                <a:cs typeface="Calibri"/>
                <a:sym typeface="Calibri"/>
              </a:defRPr>
            </a:lvl3pPr>
            <a:lvl4pPr indent="-228600" lvl="3" marL="1828800" marR="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4pPr>
            <a:lvl5pPr indent="-228600" lvl="4" marL="2286000" marR="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5pPr>
            <a:lvl6pPr indent="-228600" lvl="5" marL="2743200" marR="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6pPr>
            <a:lvl7pPr indent="-228600" lvl="6" marL="3200400" marR="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7pPr>
            <a:lvl8pPr indent="-228600" lvl="7" marL="3657600" marR="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8pPr>
            <a:lvl9pPr indent="-228600" lvl="8" marL="4114800" marR="0" algn="l">
              <a:lnSpc>
                <a:spcPct val="90000"/>
              </a:lnSpc>
              <a:spcBef>
                <a:spcPts val="1200"/>
              </a:spcBef>
              <a:spcAft>
                <a:spcPts val="1200"/>
              </a:spcAft>
              <a:buClr>
                <a:schemeClr val="dk1"/>
              </a:buClr>
              <a:buSzPts val="800"/>
              <a:buFont typeface="Arial"/>
              <a:buNone/>
              <a:defRPr b="0" i="0" sz="800" u="none" cap="none" strike="noStrike">
                <a:solidFill>
                  <a:schemeClr val="dk1"/>
                </a:solidFill>
                <a:latin typeface="Calibri"/>
                <a:ea typeface="Calibri"/>
                <a:cs typeface="Calibri"/>
                <a:sym typeface="Calibri"/>
              </a:defRPr>
            </a:lvl9pPr>
          </a:lstStyle>
          <a:p/>
        </p:txBody>
      </p:sp>
      <p:sp>
        <p:nvSpPr>
          <p:cNvPr id="60" name="Google Shape;60;p14"/>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400"/>
              <a:buNone/>
              <a:defRPr sz="900">
                <a:solidFill>
                  <a:srgbClr val="888888"/>
                </a:solidFill>
                <a:latin typeface="Calibri"/>
                <a:ea typeface="Calibri"/>
                <a:cs typeface="Calibri"/>
                <a:sym typeface="Calibri"/>
              </a:defRPr>
            </a:lvl1pPr>
            <a:lvl2pPr lvl="1"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61" name="Google Shape;61;p14"/>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400"/>
              <a:buNone/>
              <a:defRPr sz="900">
                <a:solidFill>
                  <a:srgbClr val="888888"/>
                </a:solidFill>
                <a:latin typeface="Calibri"/>
                <a:ea typeface="Calibri"/>
                <a:cs typeface="Calibri"/>
                <a:sym typeface="Calibri"/>
              </a:defRPr>
            </a:lvl1pPr>
            <a:lvl2pPr lvl="1"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62" name="Google Shape;62;p14"/>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rm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3.xml"/><Relationship Id="rId3"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6" name="Shape 66"/>
        <p:cNvGrpSpPr/>
        <p:nvPr/>
      </p:nvGrpSpPr>
      <p:grpSpPr>
        <a:xfrm>
          <a:off x="0" y="0"/>
          <a:ext cx="0" cy="0"/>
          <a:chOff x="0" y="0"/>
          <a:chExt cx="0" cy="0"/>
        </a:xfrm>
      </p:grpSpPr>
      <p:graphicFrame>
        <p:nvGraphicFramePr>
          <p:cNvPr id="67" name="Google Shape;67;p15"/>
          <p:cNvGraphicFramePr/>
          <p:nvPr/>
        </p:nvGraphicFramePr>
        <p:xfrm>
          <a:off x="0" y="0"/>
          <a:ext cx="3000000" cy="3000000"/>
        </p:xfrm>
        <a:graphic>
          <a:graphicData uri="http://schemas.openxmlformats.org/drawingml/2006/table">
            <a:tbl>
              <a:tblPr bandRow="1" firstRow="1">
                <a:noFill/>
                <a:tableStyleId>{1E5E61B3-3CF0-41B5-9D56-C8F5DC76E7FC}</a:tableStyleId>
              </a:tblPr>
              <a:tblGrid>
                <a:gridCol w="4572000"/>
                <a:gridCol w="4572000"/>
              </a:tblGrid>
              <a:tr h="2320850">
                <a:tc>
                  <a:txBody>
                    <a:bodyPr/>
                    <a:lstStyle/>
                    <a:p>
                      <a:pPr indent="0" lvl="0" marL="0" rtl="0" algn="l">
                        <a:spcBef>
                          <a:spcPts val="0"/>
                        </a:spcBef>
                        <a:spcAft>
                          <a:spcPts val="0"/>
                        </a:spcAft>
                        <a:buClr>
                          <a:schemeClr val="dk1"/>
                        </a:buClr>
                        <a:buFont typeface="Arial"/>
                        <a:buNone/>
                      </a:pPr>
                      <a:r>
                        <a:rPr b="1" lang="en" sz="1800">
                          <a:latin typeface="Inter"/>
                          <a:ea typeface="Inter"/>
                          <a:cs typeface="Inter"/>
                          <a:sym typeface="Inter"/>
                        </a:rPr>
                        <a:t>Definition </a:t>
                      </a:r>
                      <a:endParaRPr b="1"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ctr">
                        <a:spcBef>
                          <a:spcPts val="0"/>
                        </a:spcBef>
                        <a:spcAft>
                          <a:spcPts val="0"/>
                        </a:spcAft>
                        <a:buClr>
                          <a:schemeClr val="dk1"/>
                        </a:buClr>
                        <a:buFont typeface="Arial"/>
                        <a:buNone/>
                      </a:pPr>
                      <a:r>
                        <a:t/>
                      </a:r>
                      <a:endParaRPr sz="1800">
                        <a:latin typeface="Inter"/>
                        <a:ea typeface="Inter"/>
                        <a:cs typeface="Inter"/>
                        <a:sym typeface="Inter"/>
                      </a:endParaRPr>
                    </a:p>
                  </a:txBody>
                  <a:tcPr marT="34300" marB="34300" marR="68600" marL="68600"/>
                </a:tc>
                <a:tc>
                  <a:txBody>
                    <a:bodyPr/>
                    <a:lstStyle/>
                    <a:p>
                      <a:pPr indent="0" lvl="0" marL="0" rtl="0" algn="r">
                        <a:spcBef>
                          <a:spcPts val="0"/>
                        </a:spcBef>
                        <a:spcAft>
                          <a:spcPts val="0"/>
                        </a:spcAft>
                        <a:buClr>
                          <a:schemeClr val="dk1"/>
                        </a:buClr>
                        <a:buFont typeface="Arial"/>
                        <a:buNone/>
                      </a:pPr>
                      <a:r>
                        <a:rPr b="1" lang="en" sz="1800">
                          <a:latin typeface="Inter"/>
                          <a:ea typeface="Inter"/>
                          <a:cs typeface="Inter"/>
                          <a:sym typeface="Inter"/>
                        </a:rPr>
                        <a:t>Quote</a:t>
                      </a:r>
                      <a:endParaRPr b="1" sz="1800">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txBody>
                  <a:tcPr marT="34300" marB="34300" marR="68600" marL="68600"/>
                </a:tc>
              </a:tr>
              <a:tr h="2822650">
                <a:tc>
                  <a:txBody>
                    <a:bodyPr/>
                    <a:lstStyle/>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rPr b="1" lang="en" sz="1800">
                          <a:latin typeface="Inter"/>
                          <a:ea typeface="Inter"/>
                          <a:cs typeface="Inter"/>
                          <a:sym typeface="Inter"/>
                        </a:rPr>
                        <a:t>Illustration</a:t>
                      </a:r>
                      <a:endParaRPr b="1" sz="1800">
                        <a:latin typeface="Inter"/>
                        <a:ea typeface="Inter"/>
                        <a:cs typeface="Inter"/>
                        <a:sym typeface="Inter"/>
                      </a:endParaRPr>
                    </a:p>
                  </a:txBody>
                  <a:tcPr marT="34300" marB="34300" marR="68600" marL="68600"/>
                </a:tc>
                <a:tc>
                  <a:txBody>
                    <a:bodyPr/>
                    <a:lstStyle/>
                    <a:p>
                      <a:pPr indent="0" lvl="0" marL="0" marR="0" rtl="0" algn="l">
                        <a:spcBef>
                          <a:spcPts val="0"/>
                        </a:spcBef>
                        <a:spcAft>
                          <a:spcPts val="0"/>
                        </a:spcAft>
                        <a:buNone/>
                      </a:pPr>
                      <a:r>
                        <a:t/>
                      </a:r>
                      <a:endParaRPr sz="11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r">
                        <a:spcBef>
                          <a:spcPts val="0"/>
                        </a:spcBef>
                        <a:spcAft>
                          <a:spcPts val="0"/>
                        </a:spcAft>
                        <a:buNone/>
                      </a:pPr>
                      <a:r>
                        <a:rPr b="1" lang="en" sz="1800">
                          <a:latin typeface="Inter"/>
                          <a:ea typeface="Inter"/>
                          <a:cs typeface="Inter"/>
                          <a:sym typeface="Inter"/>
                        </a:rPr>
                        <a:t>Question</a:t>
                      </a:r>
                      <a:endParaRPr b="1" sz="1800">
                        <a:latin typeface="Inter"/>
                        <a:ea typeface="Inter"/>
                        <a:cs typeface="Inter"/>
                        <a:sym typeface="Inter"/>
                      </a:endParaRPr>
                    </a:p>
                  </a:txBody>
                  <a:tcPr marT="34300" marB="34300" marR="68600" marL="68600" anchor="b"/>
                </a:tc>
              </a:tr>
            </a:tbl>
          </a:graphicData>
        </a:graphic>
      </p:graphicFrame>
      <p:sp>
        <p:nvSpPr>
          <p:cNvPr id="68" name="Google Shape;68;p15"/>
          <p:cNvSpPr txBox="1"/>
          <p:nvPr/>
        </p:nvSpPr>
        <p:spPr>
          <a:xfrm>
            <a:off x="2926080" y="1965960"/>
            <a:ext cx="3218700" cy="992400"/>
          </a:xfrm>
          <a:prstGeom prst="rect">
            <a:avLst/>
          </a:prstGeom>
          <a:solidFill>
            <a:schemeClr val="lt1"/>
          </a:solidFill>
          <a:ln cap="flat" cmpd="sng" w="12700">
            <a:solidFill>
              <a:schemeClr val="dk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1" sz="3200">
              <a:solidFill>
                <a:schemeClr val="dk1"/>
              </a:solidFill>
              <a:latin typeface="Plus Jakarta Sans"/>
              <a:ea typeface="Plus Jakarta Sans"/>
              <a:cs typeface="Plus Jakarta Sans"/>
              <a:sym typeface="Plus Jakarta Sans"/>
            </a:endParaRPr>
          </a:p>
          <a:p>
            <a:pPr indent="0" lvl="0" marL="0" marR="0" rtl="0" algn="ctr">
              <a:spcBef>
                <a:spcPts val="0"/>
              </a:spcBef>
              <a:spcAft>
                <a:spcPts val="0"/>
              </a:spcAft>
              <a:buNone/>
            </a:pPr>
            <a:r>
              <a:rPr lang="en" sz="1300">
                <a:solidFill>
                  <a:schemeClr val="dk1"/>
                </a:solidFill>
                <a:latin typeface="Calibri"/>
                <a:ea typeface="Calibri"/>
                <a:cs typeface="Calibri"/>
                <a:sym typeface="Calibri"/>
              </a:rPr>
              <a:t>--------------------------------------------------------</a:t>
            </a:r>
            <a:endParaRPr sz="1000"/>
          </a:p>
          <a:p>
            <a:pPr indent="0" lvl="0" marL="0" marR="0" rtl="0" algn="ctr">
              <a:spcBef>
                <a:spcPts val="0"/>
              </a:spcBef>
              <a:spcAft>
                <a:spcPts val="0"/>
              </a:spcAft>
              <a:buNone/>
            </a:pPr>
            <a:r>
              <a:rPr lang="en" sz="1300">
                <a:solidFill>
                  <a:schemeClr val="dk1"/>
                </a:solidFill>
                <a:latin typeface="Inter"/>
                <a:ea typeface="Inter"/>
                <a:cs typeface="Inter"/>
                <a:sym typeface="Inter"/>
              </a:rPr>
              <a:t>My understanding: 4   3  2  1</a:t>
            </a:r>
            <a:endParaRPr sz="1300">
              <a:solidFill>
                <a:schemeClr val="dk1"/>
              </a:solidFill>
              <a:latin typeface="Inter"/>
              <a:ea typeface="Inter"/>
              <a:cs typeface="Inter"/>
              <a:sym typeface="Inter"/>
            </a:endParaRPr>
          </a:p>
        </p:txBody>
      </p:sp>
      <p:sp>
        <p:nvSpPr>
          <p:cNvPr id="69" name="Google Shape;69;p15"/>
          <p:cNvSpPr txBox="1"/>
          <p:nvPr/>
        </p:nvSpPr>
        <p:spPr>
          <a:xfrm>
            <a:off x="1379900" y="4601500"/>
            <a:ext cx="6495900" cy="482700"/>
          </a:xfrm>
          <a:prstGeom prst="rect">
            <a:avLst/>
          </a:prstGeom>
          <a:solidFill>
            <a:srgbClr val="FFFFFF"/>
          </a:solidFill>
          <a:ln cap="flat" cmpd="sng" w="19050">
            <a:solidFill>
              <a:srgbClr val="E95C3D"/>
            </a:solidFill>
            <a:prstDash val="solid"/>
            <a:round/>
            <a:headEnd len="sm" w="sm" type="none"/>
            <a:tailEnd len="sm" w="sm" type="none"/>
          </a:ln>
        </p:spPr>
        <p:txBody>
          <a:bodyPr anchorCtr="0" anchor="b"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  Date: ________ Class: ____________________</a:t>
            </a:r>
            <a:endParaRPr sz="1800">
              <a:solidFill>
                <a:srgbClr val="595959"/>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3" name="Shape 73"/>
        <p:cNvGrpSpPr/>
        <p:nvPr/>
      </p:nvGrpSpPr>
      <p:grpSpPr>
        <a:xfrm>
          <a:off x="0" y="0"/>
          <a:ext cx="0" cy="0"/>
          <a:chOff x="0" y="0"/>
          <a:chExt cx="0" cy="0"/>
        </a:xfrm>
      </p:grpSpPr>
      <p:graphicFrame>
        <p:nvGraphicFramePr>
          <p:cNvPr id="74" name="Google Shape;74;p16"/>
          <p:cNvGraphicFramePr/>
          <p:nvPr/>
        </p:nvGraphicFramePr>
        <p:xfrm>
          <a:off x="0" y="0"/>
          <a:ext cx="3000000" cy="3000000"/>
        </p:xfrm>
        <a:graphic>
          <a:graphicData uri="http://schemas.openxmlformats.org/drawingml/2006/table">
            <a:tbl>
              <a:tblPr bandRow="1" firstRow="1">
                <a:noFill/>
                <a:tableStyleId>{1E5E61B3-3CF0-41B5-9D56-C8F5DC76E7FC}</a:tableStyleId>
              </a:tblPr>
              <a:tblGrid>
                <a:gridCol w="4572000"/>
                <a:gridCol w="4572000"/>
              </a:tblGrid>
              <a:tr h="2320850">
                <a:tc>
                  <a:txBody>
                    <a:bodyPr/>
                    <a:lstStyle/>
                    <a:p>
                      <a:pPr indent="0" lvl="0" marL="0" rtl="0" algn="l">
                        <a:spcBef>
                          <a:spcPts val="0"/>
                        </a:spcBef>
                        <a:spcAft>
                          <a:spcPts val="0"/>
                        </a:spcAft>
                        <a:buClr>
                          <a:schemeClr val="dk1"/>
                        </a:buClr>
                        <a:buFont typeface="Arial"/>
                        <a:buNone/>
                      </a:pPr>
                      <a:r>
                        <a:rPr b="1" lang="en" sz="1800">
                          <a:latin typeface="Inter"/>
                          <a:ea typeface="Inter"/>
                          <a:cs typeface="Inter"/>
                          <a:sym typeface="Inter"/>
                        </a:rPr>
                        <a:t>Definition </a:t>
                      </a:r>
                      <a:endParaRPr b="1"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ctr">
                        <a:spcBef>
                          <a:spcPts val="0"/>
                        </a:spcBef>
                        <a:spcAft>
                          <a:spcPts val="0"/>
                        </a:spcAft>
                        <a:buClr>
                          <a:schemeClr val="dk1"/>
                        </a:buClr>
                        <a:buFont typeface="Arial"/>
                        <a:buNone/>
                      </a:pPr>
                      <a:r>
                        <a:rPr lang="en" sz="1800">
                          <a:latin typeface="Inter"/>
                          <a:ea typeface="Inter"/>
                          <a:cs typeface="Inter"/>
                          <a:sym typeface="Inter"/>
                        </a:rPr>
                        <a:t>the formal giving up of rights, property, or territory by a state</a:t>
                      </a:r>
                      <a:endParaRPr sz="1800">
                        <a:latin typeface="Inter"/>
                        <a:ea typeface="Inter"/>
                        <a:cs typeface="Inter"/>
                        <a:sym typeface="Inter"/>
                      </a:endParaRPr>
                    </a:p>
                  </a:txBody>
                  <a:tcPr marT="34300" marB="34300" marR="68600" marL="68600"/>
                </a:tc>
                <a:tc>
                  <a:txBody>
                    <a:bodyPr/>
                    <a:lstStyle/>
                    <a:p>
                      <a:pPr indent="0" lvl="0" marL="0" rtl="0" algn="r">
                        <a:spcBef>
                          <a:spcPts val="0"/>
                        </a:spcBef>
                        <a:spcAft>
                          <a:spcPts val="0"/>
                        </a:spcAft>
                        <a:buClr>
                          <a:schemeClr val="dk1"/>
                        </a:buClr>
                        <a:buFont typeface="Arial"/>
                        <a:buNone/>
                      </a:pPr>
                      <a:r>
                        <a:rPr b="1" lang="en" sz="1800">
                          <a:latin typeface="Inter"/>
                          <a:ea typeface="Inter"/>
                          <a:cs typeface="Inter"/>
                          <a:sym typeface="Inter"/>
                        </a:rPr>
                        <a:t>Quote</a:t>
                      </a:r>
                      <a:endParaRPr b="1" sz="1800">
                        <a:latin typeface="Inter"/>
                        <a:ea typeface="Inter"/>
                        <a:cs typeface="Inter"/>
                        <a:sym typeface="Inter"/>
                      </a:endParaRPr>
                    </a:p>
                    <a:p>
                      <a:pPr indent="0" lvl="0" marL="0" rtl="0" algn="l">
                        <a:spcBef>
                          <a:spcPts val="0"/>
                        </a:spcBef>
                        <a:spcAft>
                          <a:spcPts val="0"/>
                        </a:spcAft>
                        <a:buNone/>
                      </a:pPr>
                      <a:r>
                        <a:rPr lang="en" sz="1300">
                          <a:latin typeface="Inter"/>
                          <a:ea typeface="Inter"/>
                          <a:cs typeface="Inter"/>
                          <a:sym typeface="Inter"/>
                        </a:rPr>
                        <a:t>“Many Americans view the concept of Manifest Destiny positively… during which Americans’ unbounded hunger for national growth was satiated by the acquisition of the Oregon Territory, Texas, and the Mexican Cession, including California as its jewel.”</a:t>
                      </a:r>
                      <a:endParaRPr sz="1300">
                        <a:latin typeface="Inter"/>
                        <a:ea typeface="Inter"/>
                        <a:cs typeface="Inter"/>
                        <a:sym typeface="Inter"/>
                      </a:endParaRPr>
                    </a:p>
                    <a:p>
                      <a:pPr indent="-311150" lvl="0" marL="457200" rtl="0" algn="r">
                        <a:spcBef>
                          <a:spcPts val="0"/>
                        </a:spcBef>
                        <a:spcAft>
                          <a:spcPts val="0"/>
                        </a:spcAft>
                        <a:buSzPts val="1300"/>
                        <a:buFont typeface="Inter"/>
                        <a:buChar char="-"/>
                      </a:pPr>
                      <a:r>
                        <a:rPr lang="en" sz="1300">
                          <a:latin typeface="Inter"/>
                          <a:ea typeface="Inter"/>
                          <a:cs typeface="Inter"/>
                          <a:sym typeface="Inter"/>
                        </a:rPr>
                        <a:t>Laura E. Gómex, </a:t>
                      </a:r>
                      <a:r>
                        <a:rPr i="1" lang="en" sz="1300">
                          <a:latin typeface="Inter"/>
                          <a:ea typeface="Inter"/>
                          <a:cs typeface="Inter"/>
                          <a:sym typeface="Inter"/>
                        </a:rPr>
                        <a:t>Manifest Destinies: The Making of the Mexican American Race</a:t>
                      </a:r>
                      <a:r>
                        <a:rPr lang="en" sz="1300">
                          <a:latin typeface="Inter"/>
                          <a:ea typeface="Inter"/>
                          <a:cs typeface="Inter"/>
                          <a:sym typeface="Inter"/>
                        </a:rPr>
                        <a:t>, 2008.</a:t>
                      </a:r>
                      <a:endParaRPr sz="1300">
                        <a:latin typeface="Inter"/>
                        <a:ea typeface="Inter"/>
                        <a:cs typeface="Inter"/>
                        <a:sym typeface="Inter"/>
                      </a:endParaRPr>
                    </a:p>
                  </a:txBody>
                  <a:tcPr marT="34300" marB="34300" marR="68600" marL="68600"/>
                </a:tc>
              </a:tr>
              <a:tr h="2822650">
                <a:tc>
                  <a:txBody>
                    <a:bodyPr/>
                    <a:lstStyle/>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rPr b="1" lang="en" sz="1800">
                          <a:latin typeface="Inter"/>
                          <a:ea typeface="Inter"/>
                          <a:cs typeface="Inter"/>
                          <a:sym typeface="Inter"/>
                        </a:rPr>
                        <a:t>Illustration</a:t>
                      </a:r>
                      <a:endParaRPr b="1" sz="1800">
                        <a:latin typeface="Inter"/>
                        <a:ea typeface="Inter"/>
                        <a:cs typeface="Inter"/>
                        <a:sym typeface="Inter"/>
                      </a:endParaRPr>
                    </a:p>
                  </a:txBody>
                  <a:tcPr marT="34300" marB="34300" marR="68600" marL="68600"/>
                </a:tc>
                <a:tc>
                  <a:txBody>
                    <a:bodyPr/>
                    <a:lstStyle/>
                    <a:p>
                      <a:pPr indent="0" lvl="0" marL="0" marR="0" rtl="0" algn="l">
                        <a:spcBef>
                          <a:spcPts val="0"/>
                        </a:spcBef>
                        <a:spcAft>
                          <a:spcPts val="0"/>
                        </a:spcAft>
                        <a:buNone/>
                      </a:pPr>
                      <a:r>
                        <a:t/>
                      </a:r>
                      <a:endParaRPr sz="11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r">
                        <a:spcBef>
                          <a:spcPts val="0"/>
                        </a:spcBef>
                        <a:spcAft>
                          <a:spcPts val="0"/>
                        </a:spcAft>
                        <a:buNone/>
                      </a:pPr>
                      <a:r>
                        <a:rPr b="1" lang="en" sz="1800">
                          <a:latin typeface="Inter"/>
                          <a:ea typeface="Inter"/>
                          <a:cs typeface="Inter"/>
                          <a:sym typeface="Inter"/>
                        </a:rPr>
                        <a:t>Question</a:t>
                      </a:r>
                      <a:endParaRPr b="1" sz="1800">
                        <a:latin typeface="Inter"/>
                        <a:ea typeface="Inter"/>
                        <a:cs typeface="Inter"/>
                        <a:sym typeface="Inter"/>
                      </a:endParaRPr>
                    </a:p>
                  </a:txBody>
                  <a:tcPr marT="34300" marB="34300" marR="68600" marL="68600" anchor="b"/>
                </a:tc>
              </a:tr>
            </a:tbl>
          </a:graphicData>
        </a:graphic>
      </p:graphicFrame>
      <p:sp>
        <p:nvSpPr>
          <p:cNvPr id="75" name="Google Shape;75;p16"/>
          <p:cNvSpPr txBox="1"/>
          <p:nvPr/>
        </p:nvSpPr>
        <p:spPr>
          <a:xfrm>
            <a:off x="2926080" y="1965960"/>
            <a:ext cx="3218700" cy="992400"/>
          </a:xfrm>
          <a:prstGeom prst="rect">
            <a:avLst/>
          </a:prstGeom>
          <a:solidFill>
            <a:schemeClr val="lt1"/>
          </a:solidFill>
          <a:ln cap="flat" cmpd="sng" w="12700">
            <a:solidFill>
              <a:schemeClr val="dk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rPr b="1" lang="en" sz="3200">
                <a:solidFill>
                  <a:schemeClr val="dk1"/>
                </a:solidFill>
                <a:latin typeface="Plus Jakarta Sans"/>
                <a:ea typeface="Plus Jakarta Sans"/>
                <a:cs typeface="Plus Jakarta Sans"/>
                <a:sym typeface="Plus Jakarta Sans"/>
              </a:rPr>
              <a:t>Cession</a:t>
            </a:r>
            <a:endParaRPr b="1" sz="3200">
              <a:solidFill>
                <a:schemeClr val="dk1"/>
              </a:solidFill>
              <a:latin typeface="Plus Jakarta Sans"/>
              <a:ea typeface="Plus Jakarta Sans"/>
              <a:cs typeface="Plus Jakarta Sans"/>
              <a:sym typeface="Plus Jakarta Sans"/>
            </a:endParaRPr>
          </a:p>
          <a:p>
            <a:pPr indent="0" lvl="0" marL="0" marR="0" rtl="0" algn="ctr">
              <a:spcBef>
                <a:spcPts val="0"/>
              </a:spcBef>
              <a:spcAft>
                <a:spcPts val="0"/>
              </a:spcAft>
              <a:buNone/>
            </a:pPr>
            <a:r>
              <a:rPr lang="en" sz="1300">
                <a:solidFill>
                  <a:schemeClr val="dk1"/>
                </a:solidFill>
                <a:latin typeface="Calibri"/>
                <a:ea typeface="Calibri"/>
                <a:cs typeface="Calibri"/>
                <a:sym typeface="Calibri"/>
              </a:rPr>
              <a:t>--------------------------------------------------------</a:t>
            </a:r>
            <a:endParaRPr sz="1000"/>
          </a:p>
          <a:p>
            <a:pPr indent="0" lvl="0" marL="0" marR="0" rtl="0" algn="ctr">
              <a:spcBef>
                <a:spcPts val="0"/>
              </a:spcBef>
              <a:spcAft>
                <a:spcPts val="0"/>
              </a:spcAft>
              <a:buNone/>
            </a:pPr>
            <a:r>
              <a:rPr lang="en" sz="1300">
                <a:solidFill>
                  <a:schemeClr val="dk1"/>
                </a:solidFill>
                <a:latin typeface="Inter"/>
                <a:ea typeface="Inter"/>
                <a:cs typeface="Inter"/>
                <a:sym typeface="Inter"/>
              </a:rPr>
              <a:t>My understanding: 4   3  2  1</a:t>
            </a:r>
            <a:endParaRPr sz="1300">
              <a:solidFill>
                <a:schemeClr val="dk1"/>
              </a:solidFill>
              <a:latin typeface="Inter"/>
              <a:ea typeface="Inter"/>
              <a:cs typeface="Inter"/>
              <a:sym typeface="Inter"/>
            </a:endParaRPr>
          </a:p>
        </p:txBody>
      </p:sp>
      <p:sp>
        <p:nvSpPr>
          <p:cNvPr id="76" name="Google Shape;76;p16"/>
          <p:cNvSpPr txBox="1"/>
          <p:nvPr/>
        </p:nvSpPr>
        <p:spPr>
          <a:xfrm>
            <a:off x="1379900" y="4601500"/>
            <a:ext cx="6495900" cy="482700"/>
          </a:xfrm>
          <a:prstGeom prst="rect">
            <a:avLst/>
          </a:prstGeom>
          <a:solidFill>
            <a:srgbClr val="FFFFFF"/>
          </a:solidFill>
          <a:ln cap="flat" cmpd="sng" w="19050">
            <a:solidFill>
              <a:srgbClr val="E95C3D"/>
            </a:solidFill>
            <a:prstDash val="solid"/>
            <a:round/>
            <a:headEnd len="sm" w="sm" type="none"/>
            <a:tailEnd len="sm" w="sm" type="none"/>
          </a:ln>
        </p:spPr>
        <p:txBody>
          <a:bodyPr anchorCtr="0" anchor="b"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  Date: ________ Class: ____________________</a:t>
            </a:r>
            <a:endParaRPr sz="1800">
              <a:solidFill>
                <a:srgbClr val="595959"/>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0" name="Shape 80"/>
        <p:cNvGrpSpPr/>
        <p:nvPr/>
      </p:nvGrpSpPr>
      <p:grpSpPr>
        <a:xfrm>
          <a:off x="0" y="0"/>
          <a:ext cx="0" cy="0"/>
          <a:chOff x="0" y="0"/>
          <a:chExt cx="0" cy="0"/>
        </a:xfrm>
      </p:grpSpPr>
      <p:sp>
        <p:nvSpPr>
          <p:cNvPr id="81" name="Google Shape;81;p17"/>
          <p:cNvSpPr txBox="1"/>
          <p:nvPr>
            <p:ph idx="2" type="body"/>
          </p:nvPr>
        </p:nvSpPr>
        <p:spPr>
          <a:xfrm>
            <a:off x="265425" y="139200"/>
            <a:ext cx="4739700" cy="4784400"/>
          </a:xfrm>
          <a:prstGeom prst="rect">
            <a:avLst/>
          </a:prstGeom>
        </p:spPr>
        <p:txBody>
          <a:bodyPr anchorCtr="0" anchor="t" bIns="34275" lIns="68575" spcFirstLastPara="1" rIns="68575" wrap="square" tIns="34275">
            <a:normAutofit/>
          </a:bodyPr>
          <a:lstStyle/>
          <a:p>
            <a:pPr indent="0" lvl="0" marL="0" rtl="0" algn="l">
              <a:lnSpc>
                <a:spcPct val="100000"/>
              </a:lnSpc>
              <a:spcBef>
                <a:spcPts val="0"/>
              </a:spcBef>
              <a:spcAft>
                <a:spcPts val="0"/>
              </a:spcAft>
              <a:buNone/>
            </a:pPr>
            <a:r>
              <a:rPr b="1" lang="en" sz="1600">
                <a:latin typeface="Inter"/>
                <a:ea typeface="Inter"/>
                <a:cs typeface="Inter"/>
                <a:sym typeface="Inter"/>
              </a:rPr>
              <a:t>NOTICE</a:t>
            </a:r>
            <a:endParaRPr b="1" sz="1600">
              <a:latin typeface="Inter"/>
              <a:ea typeface="Inter"/>
              <a:cs typeface="Inter"/>
              <a:sym typeface="Inter"/>
            </a:endParaRPr>
          </a:p>
          <a:p>
            <a:pPr indent="0" lvl="0" marL="0" rtl="0" algn="l">
              <a:lnSpc>
                <a:spcPct val="100000"/>
              </a:lnSpc>
              <a:spcBef>
                <a:spcPts val="0"/>
              </a:spcBef>
              <a:spcAft>
                <a:spcPts val="0"/>
              </a:spcAft>
              <a:buNone/>
            </a:pPr>
            <a:r>
              <a:rPr lang="en" sz="1600">
                <a:latin typeface="Inter"/>
                <a:ea typeface="Inter"/>
                <a:cs typeface="Inter"/>
                <a:sym typeface="Inter"/>
              </a:rPr>
              <a:t>What do you see that seems interesting or important?</a:t>
            </a:r>
            <a:endParaRPr sz="1600">
              <a:latin typeface="Inter"/>
              <a:ea typeface="Inter"/>
              <a:cs typeface="Inter"/>
              <a:sym typeface="Inter"/>
            </a:endParaRPr>
          </a:p>
          <a:p>
            <a:pPr indent="0" lvl="0" marL="0" rtl="0" algn="l">
              <a:lnSpc>
                <a:spcPct val="100000"/>
              </a:lnSpc>
              <a:spcBef>
                <a:spcPts val="0"/>
              </a:spcBef>
              <a:spcAft>
                <a:spcPts val="0"/>
              </a:spcAft>
              <a:buNone/>
            </a:pPr>
            <a:r>
              <a:t/>
            </a:r>
            <a:endParaRPr sz="1600">
              <a:latin typeface="Inter"/>
              <a:ea typeface="Inter"/>
              <a:cs typeface="Inter"/>
              <a:sym typeface="Inter"/>
            </a:endParaRPr>
          </a:p>
          <a:p>
            <a:pPr indent="0" lvl="0" marL="0" rtl="0" algn="l">
              <a:lnSpc>
                <a:spcPct val="100000"/>
              </a:lnSpc>
              <a:spcBef>
                <a:spcPts val="0"/>
              </a:spcBef>
              <a:spcAft>
                <a:spcPts val="0"/>
              </a:spcAft>
              <a:buNone/>
            </a:pPr>
            <a:r>
              <a:t/>
            </a:r>
            <a:endParaRPr sz="1600">
              <a:latin typeface="Inter"/>
              <a:ea typeface="Inter"/>
              <a:cs typeface="Inter"/>
              <a:sym typeface="Inter"/>
            </a:endParaRPr>
          </a:p>
          <a:p>
            <a:pPr indent="0" lvl="0" marL="0" rtl="0" algn="l">
              <a:lnSpc>
                <a:spcPct val="100000"/>
              </a:lnSpc>
              <a:spcBef>
                <a:spcPts val="0"/>
              </a:spcBef>
              <a:spcAft>
                <a:spcPts val="0"/>
              </a:spcAft>
              <a:buNone/>
            </a:pPr>
            <a:r>
              <a:t/>
            </a:r>
            <a:endParaRPr sz="1600">
              <a:latin typeface="Inter"/>
              <a:ea typeface="Inter"/>
              <a:cs typeface="Inter"/>
              <a:sym typeface="Inter"/>
            </a:endParaRPr>
          </a:p>
          <a:p>
            <a:pPr indent="0" lvl="0" marL="0" rtl="0" algn="l">
              <a:lnSpc>
                <a:spcPct val="100000"/>
              </a:lnSpc>
              <a:spcBef>
                <a:spcPts val="0"/>
              </a:spcBef>
              <a:spcAft>
                <a:spcPts val="0"/>
              </a:spcAft>
              <a:buNone/>
            </a:pPr>
            <a:r>
              <a:rPr b="1" lang="en" sz="1600">
                <a:latin typeface="Inter"/>
                <a:ea typeface="Inter"/>
                <a:cs typeface="Inter"/>
                <a:sym typeface="Inter"/>
              </a:rPr>
              <a:t>WONDER</a:t>
            </a:r>
            <a:endParaRPr b="1" sz="1600">
              <a:latin typeface="Inter"/>
              <a:ea typeface="Inter"/>
              <a:cs typeface="Inter"/>
              <a:sym typeface="Inter"/>
            </a:endParaRPr>
          </a:p>
          <a:p>
            <a:pPr indent="0" lvl="0" marL="0" rtl="0" algn="l">
              <a:lnSpc>
                <a:spcPct val="100000"/>
              </a:lnSpc>
              <a:spcBef>
                <a:spcPts val="0"/>
              </a:spcBef>
              <a:spcAft>
                <a:spcPts val="0"/>
              </a:spcAft>
              <a:buNone/>
            </a:pPr>
            <a:r>
              <a:rPr lang="en" sz="1600">
                <a:latin typeface="Inter"/>
                <a:ea typeface="Inter"/>
                <a:cs typeface="Inter"/>
                <a:sym typeface="Inter"/>
              </a:rPr>
              <a:t>What questions do you have about this image?</a:t>
            </a:r>
            <a:endParaRPr sz="1600">
              <a:latin typeface="Inter"/>
              <a:ea typeface="Inter"/>
              <a:cs typeface="Inter"/>
              <a:sym typeface="Inter"/>
            </a:endParaRPr>
          </a:p>
          <a:p>
            <a:pPr indent="0" lvl="0" marL="0" rtl="0" algn="l">
              <a:lnSpc>
                <a:spcPct val="100000"/>
              </a:lnSpc>
              <a:spcBef>
                <a:spcPts val="0"/>
              </a:spcBef>
              <a:spcAft>
                <a:spcPts val="0"/>
              </a:spcAft>
              <a:buNone/>
            </a:pPr>
            <a:r>
              <a:t/>
            </a:r>
            <a:endParaRPr sz="1600">
              <a:latin typeface="Inter"/>
              <a:ea typeface="Inter"/>
              <a:cs typeface="Inter"/>
              <a:sym typeface="Inter"/>
            </a:endParaRPr>
          </a:p>
          <a:p>
            <a:pPr indent="0" lvl="0" marL="0" rtl="0" algn="l">
              <a:lnSpc>
                <a:spcPct val="100000"/>
              </a:lnSpc>
              <a:spcBef>
                <a:spcPts val="0"/>
              </a:spcBef>
              <a:spcAft>
                <a:spcPts val="0"/>
              </a:spcAft>
              <a:buNone/>
            </a:pPr>
            <a:r>
              <a:t/>
            </a:r>
            <a:endParaRPr sz="1600">
              <a:latin typeface="Inter"/>
              <a:ea typeface="Inter"/>
              <a:cs typeface="Inter"/>
              <a:sym typeface="Inter"/>
            </a:endParaRPr>
          </a:p>
          <a:p>
            <a:pPr indent="0" lvl="0" marL="0" rtl="0" algn="l">
              <a:lnSpc>
                <a:spcPct val="100000"/>
              </a:lnSpc>
              <a:spcBef>
                <a:spcPts val="0"/>
              </a:spcBef>
              <a:spcAft>
                <a:spcPts val="0"/>
              </a:spcAft>
              <a:buNone/>
            </a:pPr>
            <a:r>
              <a:t/>
            </a:r>
            <a:endParaRPr sz="1600">
              <a:latin typeface="Inter"/>
              <a:ea typeface="Inter"/>
              <a:cs typeface="Inter"/>
              <a:sym typeface="Inter"/>
            </a:endParaRPr>
          </a:p>
          <a:p>
            <a:pPr indent="0" lvl="0" marL="0" rtl="0" algn="l">
              <a:lnSpc>
                <a:spcPct val="100000"/>
              </a:lnSpc>
              <a:spcBef>
                <a:spcPts val="0"/>
              </a:spcBef>
              <a:spcAft>
                <a:spcPts val="0"/>
              </a:spcAft>
              <a:buNone/>
            </a:pPr>
            <a:r>
              <a:rPr b="1" lang="en" sz="1600">
                <a:latin typeface="Inter"/>
                <a:ea typeface="Inter"/>
                <a:cs typeface="Inter"/>
                <a:sym typeface="Inter"/>
              </a:rPr>
              <a:t>THINK</a:t>
            </a:r>
            <a:endParaRPr b="1" sz="1600">
              <a:latin typeface="Inter"/>
              <a:ea typeface="Inter"/>
              <a:cs typeface="Inter"/>
              <a:sym typeface="Inter"/>
            </a:endParaRPr>
          </a:p>
          <a:p>
            <a:pPr indent="0" lvl="0" marL="0" rtl="0" algn="l">
              <a:lnSpc>
                <a:spcPct val="100000"/>
              </a:lnSpc>
              <a:spcBef>
                <a:spcPts val="0"/>
              </a:spcBef>
              <a:spcAft>
                <a:spcPts val="0"/>
              </a:spcAft>
              <a:buNone/>
            </a:pPr>
            <a:r>
              <a:rPr lang="en" sz="1600">
                <a:latin typeface="Inter"/>
                <a:ea typeface="Inter"/>
                <a:cs typeface="Inter"/>
                <a:sym typeface="Inter"/>
              </a:rPr>
              <a:t>What do you suppose is going on this image?</a:t>
            </a:r>
            <a:endParaRPr sz="1600">
              <a:latin typeface="Inter"/>
              <a:ea typeface="Inter"/>
              <a:cs typeface="Inter"/>
              <a:sym typeface="Inter"/>
            </a:endParaRPr>
          </a:p>
        </p:txBody>
      </p:sp>
      <p:sp>
        <p:nvSpPr>
          <p:cNvPr id="82" name="Google Shape;82;p17"/>
          <p:cNvSpPr txBox="1"/>
          <p:nvPr/>
        </p:nvSpPr>
        <p:spPr>
          <a:xfrm>
            <a:off x="5146288" y="3396475"/>
            <a:ext cx="3816000" cy="738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Source: </a:t>
            </a:r>
            <a:r>
              <a:rPr lang="en" sz="1200">
                <a:solidFill>
                  <a:schemeClr val="dk1"/>
                </a:solidFill>
                <a:highlight>
                  <a:srgbClr val="F8F9FA"/>
                </a:highlight>
                <a:latin typeface="Inter"/>
                <a:ea typeface="Inter"/>
                <a:cs typeface="Inter"/>
                <a:sym typeface="Inter"/>
              </a:rPr>
              <a:t>“Plucked: The Mexican Eagle Before the War! The Mexican Eagle After the War!” in </a:t>
            </a:r>
            <a:r>
              <a:rPr i="1" lang="en" sz="1200">
                <a:solidFill>
                  <a:schemeClr val="dk1"/>
                </a:solidFill>
                <a:highlight>
                  <a:srgbClr val="F8F9FA"/>
                </a:highlight>
                <a:latin typeface="Inter"/>
                <a:ea typeface="Inter"/>
                <a:cs typeface="Inter"/>
                <a:sym typeface="Inter"/>
              </a:rPr>
              <a:t>Yankee Doodle</a:t>
            </a:r>
            <a:r>
              <a:rPr lang="en" sz="1200">
                <a:solidFill>
                  <a:schemeClr val="dk1"/>
                </a:solidFill>
                <a:highlight>
                  <a:srgbClr val="F8F9FA"/>
                </a:highlight>
                <a:latin typeface="Inter"/>
                <a:ea typeface="Inter"/>
                <a:cs typeface="Inter"/>
                <a:sym typeface="Inter"/>
              </a:rPr>
              <a:t>, May 15, 1847. Library of Congress</a:t>
            </a:r>
            <a:endParaRPr sz="1200">
              <a:solidFill>
                <a:schemeClr val="dk1"/>
              </a:solidFill>
              <a:highlight>
                <a:srgbClr val="F8F9FA"/>
              </a:highlight>
              <a:latin typeface="Inter"/>
              <a:ea typeface="Inter"/>
              <a:cs typeface="Inter"/>
              <a:sym typeface="Inter"/>
            </a:endParaRPr>
          </a:p>
        </p:txBody>
      </p:sp>
      <p:sp>
        <p:nvSpPr>
          <p:cNvPr id="83" name="Google Shape;83;p17"/>
          <p:cNvSpPr txBox="1"/>
          <p:nvPr/>
        </p:nvSpPr>
        <p:spPr>
          <a:xfrm>
            <a:off x="1324050" y="4593200"/>
            <a:ext cx="6495900" cy="482700"/>
          </a:xfrm>
          <a:prstGeom prst="rect">
            <a:avLst/>
          </a:prstGeom>
          <a:solidFill>
            <a:srgbClr val="FFFFFF"/>
          </a:solidFill>
          <a:ln cap="flat" cmpd="sng" w="19050">
            <a:solidFill>
              <a:srgbClr val="E95C3D"/>
            </a:solidFill>
            <a:prstDash val="solid"/>
            <a:round/>
            <a:headEnd len="sm" w="sm" type="none"/>
            <a:tailEnd len="sm" w="sm" type="none"/>
          </a:ln>
        </p:spPr>
        <p:txBody>
          <a:bodyPr anchorCtr="0" anchor="b"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  Date: ________ Class: ____________________</a:t>
            </a:r>
            <a:endParaRPr sz="1800">
              <a:solidFill>
                <a:srgbClr val="595959"/>
              </a:solidFill>
            </a:endParaRPr>
          </a:p>
        </p:txBody>
      </p:sp>
      <p:pic>
        <p:nvPicPr>
          <p:cNvPr id="84" name="Google Shape;84;p17"/>
          <p:cNvPicPr preferRelativeResize="0"/>
          <p:nvPr/>
        </p:nvPicPr>
        <p:blipFill>
          <a:blip r:embed="rId3">
            <a:alphaModFix/>
          </a:blip>
          <a:stretch>
            <a:fillRect/>
          </a:stretch>
        </p:blipFill>
        <p:spPr>
          <a:xfrm>
            <a:off x="5005124" y="139200"/>
            <a:ext cx="4034626" cy="3221398"/>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